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9" r:id="rId6"/>
    <p:sldId id="260" r:id="rId7"/>
    <p:sldId id="268" r:id="rId8"/>
    <p:sldId id="270" r:id="rId9"/>
    <p:sldId id="271" r:id="rId10"/>
    <p:sldId id="272" r:id="rId11"/>
    <p:sldId id="273" r:id="rId12"/>
    <p:sldId id="267" r:id="rId13"/>
  </p:sldIdLst>
  <p:sldSz cx="12192000" cy="6858000"/>
  <p:notesSz cx="6858000" cy="9144000"/>
  <p:defaultTextStyle>
    <a:defPPr rtl="0">
      <a:defRPr lang="fr-ca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64" d="100"/>
          <a:sy n="64" d="100"/>
        </p:scale>
        <p:origin x="54" y="1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fr-CA" noProof="0" dirty="0"/>
            <a:t>Application Mobile</a:t>
          </a: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fr-CA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fr-CA" noProof="0" dirty="0"/>
        </a:p>
      </dgm:t>
    </dgm:pt>
    <dgm:pt modelId="{6ABE9384-859D-4C4C-B983-2B1E39A8B348}">
      <dgm:prSet phldrT="[Text]"/>
      <dgm:spPr/>
      <dgm:t>
        <a:bodyPr rtlCol="0"/>
        <a:lstStyle/>
        <a:p>
          <a:pPr>
            <a:lnSpc>
              <a:spcPct val="100000"/>
            </a:lnSpc>
          </a:pPr>
          <a:endParaRPr lang="fr-CA" noProof="0" dirty="0"/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fr-CA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fr-CA" noProof="0" dirty="0"/>
        </a:p>
      </dgm:t>
    </dgm:pt>
    <dgm:pt modelId="{F7214975-5AC4-4CF8-9015-322498751A8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fr-CA" noProof="0" dirty="0"/>
            <a:t>Barrure Porte</a:t>
          </a: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fr-CA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fr-CA" noProof="0" dirty="0"/>
        </a:p>
      </dgm:t>
    </dgm:pt>
    <dgm:pt modelId="{554F0386-0947-4219-BFD1-73BC309069CA}">
      <dgm:prSet/>
      <dgm:spPr/>
      <dgm:t>
        <a:bodyPr/>
        <a:lstStyle/>
        <a:p>
          <a:pPr>
            <a:lnSpc>
              <a:spcPct val="100000"/>
            </a:lnSpc>
          </a:pPr>
          <a:endParaRPr lang="fr-CA"/>
        </a:p>
      </dgm:t>
    </dgm:pt>
    <dgm:pt modelId="{30FE1383-013D-45A8-9F50-942769053323}" type="parTrans" cxnId="{D8791E42-441B-4D53-BE32-5BBED91EABD4}">
      <dgm:prSet/>
      <dgm:spPr/>
      <dgm:t>
        <a:bodyPr/>
        <a:lstStyle/>
        <a:p>
          <a:endParaRPr lang="fr-CA"/>
        </a:p>
      </dgm:t>
    </dgm:pt>
    <dgm:pt modelId="{59E608CB-9AA9-49B8-8B9A-F7B4A9803F08}" type="sibTrans" cxnId="{D8791E42-441B-4D53-BE32-5BBED91EABD4}">
      <dgm:prSet/>
      <dgm:spPr/>
      <dgm:t>
        <a:bodyPr/>
        <a:lstStyle/>
        <a:p>
          <a:endParaRPr lang="fr-CA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4" custLinFactNeighborX="0" custLinFactNeighborY="2021"/>
      <dgm:spPr/>
    </dgm:pt>
    <dgm:pt modelId="{55596134-9829-4D70-890A-C69BBF81D77E}" type="pres">
      <dgm:prSet presAssocID="{6FA86730-1CE5-4EBE-A9BA-FC19829C945A}" presName="iconRect" presStyleLbl="node1" presStyleIdx="0" presStyleCnt="4" custLinFactNeighborX="-10742" custLinFactNeighborY="716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4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1583A1FC-B014-42B7-A4EC-0DC7BAEEA402}" type="pres">
      <dgm:prSet presAssocID="{554F0386-0947-4219-BFD1-73BC309069CA}" presName="compNode" presStyleCnt="0"/>
      <dgm:spPr/>
    </dgm:pt>
    <dgm:pt modelId="{59D3B2BE-3DEA-423C-9845-FCF1193435BC}" type="pres">
      <dgm:prSet presAssocID="{554F0386-0947-4219-BFD1-73BC309069CA}" presName="bgRect" presStyleLbl="bgShp" presStyleIdx="1" presStyleCnt="4" custLinFactNeighborX="-1762" custLinFactNeighborY="8542"/>
      <dgm:spPr/>
    </dgm:pt>
    <dgm:pt modelId="{DA21A074-54F2-459F-B148-F1F55EFD57B2}" type="pres">
      <dgm:prSet presAssocID="{554F0386-0947-4219-BFD1-73BC309069CA}" presName="iconRect" presStyleLbl="node1" presStyleIdx="1" presStyleCnt="4" custLinFactNeighborX="-1447" custLinFactNeighborY="1255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rminal Cmd avec un remplissage uni"/>
        </a:ext>
      </dgm:extLst>
    </dgm:pt>
    <dgm:pt modelId="{88B370F1-9DA5-4EB8-AA91-01E53E03CD8E}" type="pres">
      <dgm:prSet presAssocID="{554F0386-0947-4219-BFD1-73BC309069CA}" presName="spaceRect" presStyleCnt="0"/>
      <dgm:spPr/>
    </dgm:pt>
    <dgm:pt modelId="{782C08D1-D7B4-4648-836C-F10D5A8C0C86}" type="pres">
      <dgm:prSet presAssocID="{554F0386-0947-4219-BFD1-73BC309069CA}" presName="parTx" presStyleLbl="revTx" presStyleIdx="1" presStyleCnt="4">
        <dgm:presLayoutVars>
          <dgm:chMax val="0"/>
          <dgm:chPref val="0"/>
        </dgm:presLayoutVars>
      </dgm:prSet>
      <dgm:spPr/>
    </dgm:pt>
    <dgm:pt modelId="{69CC8013-FBDA-4B13-AC87-D041C4E6759A}" type="pres">
      <dgm:prSet presAssocID="{59E608CB-9AA9-49B8-8B9A-F7B4A9803F08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2" presStyleCnt="4" custLinFactNeighborX="288" custLinFactNeighborY="3328"/>
      <dgm:spPr/>
    </dgm:pt>
    <dgm:pt modelId="{FCE68459-8AC8-4D4B-8B2A-B85347F651AB}" type="pres">
      <dgm:prSet presAssocID="{6ABE9384-859D-4C4C-B983-2B1E39A8B34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cam avec un remplissage uni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2" presStyleCnt="4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3" presStyleCnt="4" custLinFactNeighborX="1785" custLinFactNeighborY="197"/>
      <dgm:spPr/>
    </dgm:pt>
    <dgm:pt modelId="{A64BFE9C-AA80-43CE-8FF6-8D33BAD07C57}" type="pres">
      <dgm:prSet presAssocID="{F7214975-5AC4-4CF8-9015-322498751A8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3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2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D8791E42-441B-4D53-BE32-5BBED91EABD4}" srcId="{53001724-5C5A-402A-B907-ECA89FAFA97F}" destId="{554F0386-0947-4219-BFD1-73BC309069CA}" srcOrd="1" destOrd="0" parTransId="{30FE1383-013D-45A8-9F50-942769053323}" sibTransId="{59E608CB-9AA9-49B8-8B9A-F7B4A9803F08}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0AA01750-2193-4BF1-9747-266AD05371F1}" type="presOf" srcId="{554F0386-0947-4219-BFD1-73BC309069CA}" destId="{782C08D1-D7B4-4648-836C-F10D5A8C0C86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2EF33712-D60C-4014-9B5A-98FC0B033324}" type="presParOf" srcId="{44164630-2F05-47D6-AD96-D9713C7C94EA}" destId="{1583A1FC-B014-42B7-A4EC-0DC7BAEEA402}" srcOrd="2" destOrd="0" presId="urn:microsoft.com/office/officeart/2018/2/layout/IconVerticalSolidList"/>
    <dgm:cxn modelId="{014522B6-B5EE-464A-A861-B0268EA33692}" type="presParOf" srcId="{1583A1FC-B014-42B7-A4EC-0DC7BAEEA402}" destId="{59D3B2BE-3DEA-423C-9845-FCF1193435BC}" srcOrd="0" destOrd="0" presId="urn:microsoft.com/office/officeart/2018/2/layout/IconVerticalSolidList"/>
    <dgm:cxn modelId="{6D99FE0A-2715-4C4D-80CE-F7AA8CA77C2B}" type="presParOf" srcId="{1583A1FC-B014-42B7-A4EC-0DC7BAEEA402}" destId="{DA21A074-54F2-459F-B148-F1F55EFD57B2}" srcOrd="1" destOrd="0" presId="urn:microsoft.com/office/officeart/2018/2/layout/IconVerticalSolidList"/>
    <dgm:cxn modelId="{500ACEA0-726D-4A27-98D8-A59DEB656B3C}" type="presParOf" srcId="{1583A1FC-B014-42B7-A4EC-0DC7BAEEA402}" destId="{88B370F1-9DA5-4EB8-AA91-01E53E03CD8E}" srcOrd="2" destOrd="0" presId="urn:microsoft.com/office/officeart/2018/2/layout/IconVerticalSolidList"/>
    <dgm:cxn modelId="{30F91249-E129-483D-8A37-A412F88CC1F6}" type="presParOf" srcId="{1583A1FC-B014-42B7-A4EC-0DC7BAEEA402}" destId="{782C08D1-D7B4-4648-836C-F10D5A8C0C86}" srcOrd="3" destOrd="0" presId="urn:microsoft.com/office/officeart/2018/2/layout/IconVerticalSolidList"/>
    <dgm:cxn modelId="{944C7EED-40DE-430B-AC13-19DD1FC698A2}" type="presParOf" srcId="{44164630-2F05-47D6-AD96-D9713C7C94EA}" destId="{69CC8013-FBDA-4B13-AC87-D041C4E6759A}" srcOrd="3" destOrd="0" presId="urn:microsoft.com/office/officeart/2018/2/layout/IconVerticalSolidList"/>
    <dgm:cxn modelId="{37B51E1B-2833-450E-AED0-0479588A1773}" type="presParOf" srcId="{44164630-2F05-47D6-AD96-D9713C7C94EA}" destId="{2862063A-01C9-45B8-BC29-0877E16269D6}" srcOrd="4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5" destOrd="0" presId="urn:microsoft.com/office/officeart/2018/2/layout/IconVerticalSolidList"/>
    <dgm:cxn modelId="{8CF64B13-46A8-42CA-8DD2-87241C9E1D4B}" type="presParOf" srcId="{44164630-2F05-47D6-AD96-D9713C7C94EA}" destId="{9602AFE8-70EE-42FC-9CD5-A2E6AA3E2091}" srcOrd="6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17322"/>
          <a:ext cx="4802031" cy="7809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190086" y="207995"/>
          <a:ext cx="429496" cy="4294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901942" y="1540"/>
          <a:ext cx="3900088" cy="780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46" tIns="82646" rIns="82646" bIns="826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200" kern="1200" noProof="0" dirty="0"/>
            <a:t>Application Mobile</a:t>
          </a:r>
        </a:p>
      </dsp:txBody>
      <dsp:txXfrm>
        <a:off x="901942" y="1540"/>
        <a:ext cx="3900088" cy="780902"/>
      </dsp:txXfrm>
    </dsp:sp>
    <dsp:sp modelId="{59D3B2BE-3DEA-423C-9845-FCF1193435BC}">
      <dsp:nvSpPr>
        <dsp:cNvPr id="0" name=""/>
        <dsp:cNvSpPr/>
      </dsp:nvSpPr>
      <dsp:spPr>
        <a:xfrm>
          <a:off x="0" y="1044373"/>
          <a:ext cx="4802031" cy="7809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1A074-54F2-459F-B148-F1F55EFD57B2}">
      <dsp:nvSpPr>
        <dsp:cNvPr id="0" name=""/>
        <dsp:cNvSpPr/>
      </dsp:nvSpPr>
      <dsp:spPr>
        <a:xfrm>
          <a:off x="230008" y="1207295"/>
          <a:ext cx="429496" cy="4294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C08D1-D7B4-4648-836C-F10D5A8C0C86}">
      <dsp:nvSpPr>
        <dsp:cNvPr id="0" name=""/>
        <dsp:cNvSpPr/>
      </dsp:nvSpPr>
      <dsp:spPr>
        <a:xfrm>
          <a:off x="901942" y="977668"/>
          <a:ext cx="3900088" cy="780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46" tIns="82646" rIns="82646" bIns="826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2200" kern="1200"/>
        </a:p>
      </dsp:txBody>
      <dsp:txXfrm>
        <a:off x="901942" y="977668"/>
        <a:ext cx="3900088" cy="780902"/>
      </dsp:txXfrm>
    </dsp:sp>
    <dsp:sp modelId="{5DD1A591-E379-4123-AFEF-0E0E1C78A6C8}">
      <dsp:nvSpPr>
        <dsp:cNvPr id="0" name=""/>
        <dsp:cNvSpPr/>
      </dsp:nvSpPr>
      <dsp:spPr>
        <a:xfrm>
          <a:off x="0" y="1979785"/>
          <a:ext cx="4802031" cy="7809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236222" y="2129499"/>
          <a:ext cx="429496" cy="4294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901942" y="1953796"/>
          <a:ext cx="3900088" cy="780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46" tIns="82646" rIns="82646" bIns="826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2200" kern="1200" noProof="0" dirty="0"/>
        </a:p>
      </dsp:txBody>
      <dsp:txXfrm>
        <a:off x="901942" y="1953796"/>
        <a:ext cx="3900088" cy="780902"/>
      </dsp:txXfrm>
    </dsp:sp>
    <dsp:sp modelId="{B231036C-5FBE-4605-8393-F1B6359EE169}">
      <dsp:nvSpPr>
        <dsp:cNvPr id="0" name=""/>
        <dsp:cNvSpPr/>
      </dsp:nvSpPr>
      <dsp:spPr>
        <a:xfrm>
          <a:off x="0" y="2931463"/>
          <a:ext cx="4802031" cy="7809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236222" y="3105627"/>
          <a:ext cx="429496" cy="4294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901942" y="2929924"/>
          <a:ext cx="3900088" cy="780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46" tIns="82646" rIns="82646" bIns="826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200" kern="1200" noProof="0" dirty="0"/>
            <a:t>Barrure Porte</a:t>
          </a:r>
        </a:p>
      </dsp:txBody>
      <dsp:txXfrm>
        <a:off x="901942" y="2929924"/>
        <a:ext cx="3900088" cy="7809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e verticale d’icônes à éléments pleins"/>
  <dgm:desc val="Permet de représenter une série d’éléments visuels de haut en bas avec du texte de niveau 1 ou niveau 1 et niveau 2 groupé dans une forme. Fonctionne de manière optimale avec des icônes ou de petites images avec de plus longues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6668A0-F58D-414D-AE91-080F13B20938}" type="datetime1">
              <a:rPr lang="fr-CA" smtClean="0"/>
              <a:t>2023-05-04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CA"/>
          </a:p>
        </p:txBody>
      </p:sp>
      <p:sp>
        <p:nvSpPr>
          <p:cNvPr id="5" name="Espace réservé de la diapositive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CA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26646BE-8F4D-433F-8E37-8867BEC0AD1D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4" name="Espace réservé de l’image de la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CA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CA" noProof="0"/>
          </a:p>
        </p:txBody>
      </p:sp>
      <p:sp>
        <p:nvSpPr>
          <p:cNvPr id="7" name="Espace réservé de la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fr-CA" noProof="0" smtClean="0"/>
              <a:t>‹N°›</a:t>
            </a:fld>
            <a:endParaRPr lang="fr-CA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970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02736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08493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78313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85173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CA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B980AB-746C-45BA-88C2-AEB09BE6567D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AF0A8B-8F95-431E-B747-EAC700012099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7" name="Espace réservé de la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47EABE-C646-4463-BD1D-3BE88FD78DE4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14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FE871D-9D12-4A9F-8391-4599A82FA4E1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  <p:sp>
        <p:nvSpPr>
          <p:cNvPr id="9" name="Zone de texte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CA" noProof="0"/>
              <a:t>“</a:t>
            </a:r>
          </a:p>
        </p:txBody>
      </p:sp>
      <p:sp>
        <p:nvSpPr>
          <p:cNvPr id="13" name="Zone de texte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CA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728C79-8334-4362-A40F-B13C3AD662B3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60A96E-7419-4DC9-ACC1-457194A0BF5A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29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22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30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31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DBA650-E13C-46BA-9E81-D7951B6F7C8F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6CB366-30DD-47D9-BAE9-C2CE05E36DDE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36D925-BA7A-4BB4-9E76-575AE5BC3B88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61899C-B772-4425-9A25-7323E057CD4F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2EB567-1910-44B6-9583-AA7295650C9F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A09355-6301-4C75-A7C1-066F8B35CC33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7" name="Espace réservé de la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968EE5-D8B6-4962-A3CB-3B875D0DC086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9" name="Espace réservé de la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7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3E2041-39F1-407B-8F27-B1AD4AAB3662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2E2A80-2DE7-458D-A160-E32CE03B4829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7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0B7DB0-C955-4F94-8EC4-2CC64A3E549C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5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24FBEF-8C6D-4424-803F-7CDF60EB21CE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7" name="Espace réservé de la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 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CA" noProof="1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CA" noProof="1"/>
              <a:t>Modifiez les styles du texte du masque</a:t>
            </a:r>
          </a:p>
          <a:p>
            <a:pPr lvl="1" rtl="0"/>
            <a:r>
              <a:rPr lang="fr-CA" noProof="1"/>
              <a:t>Deuxième niveau</a:t>
            </a:r>
          </a:p>
          <a:p>
            <a:pPr lvl="2" rtl="0"/>
            <a:r>
              <a:rPr lang="fr-CA" noProof="1"/>
              <a:t>Troisième niveau</a:t>
            </a:r>
          </a:p>
          <a:p>
            <a:pPr lvl="3" rtl="0"/>
            <a:r>
              <a:rPr lang="fr-CA" noProof="1"/>
              <a:t>Quatrième niveau</a:t>
            </a:r>
          </a:p>
          <a:p>
            <a:pPr lvl="4" rtl="0"/>
            <a:r>
              <a:rPr lang="fr-CA" noProof="1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60B728C0-8DF7-4BDD-B8CD-12FF7C2A3ABA}" type="datetime1">
              <a:rPr lang="fr-CA" noProof="1" smtClean="0"/>
              <a:t>2023-05-04</a:t>
            </a:fld>
            <a:endParaRPr lang="fr-CA" noProof="1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fr-CA" noProof="1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fr-CA" noProof="1" dirty="0" smtClean="0"/>
              <a:t>‹N°›</a:t>
            </a:fld>
            <a:endParaRPr lang="fr-CA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iens de chaîne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fr-CA" dirty="0"/>
              <a:t>PROJET ADAM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fr-CA" dirty="0" err="1"/>
              <a:t>Tso</a:t>
            </a:r>
            <a:r>
              <a:rPr lang="fr-CA" dirty="0"/>
              <a:t> 2023 – Électronique Programmable et Robotique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39312"/>
            <a:ext cx="4802031" cy="1641986"/>
          </a:xfrm>
        </p:spPr>
        <p:txBody>
          <a:bodyPr rtlCol="0">
            <a:normAutofit/>
          </a:bodyPr>
          <a:lstStyle/>
          <a:p>
            <a:pPr rtl="0"/>
            <a:r>
              <a:rPr lang="fr-CA" noProof="1"/>
              <a:t>Vue d’ensemble</a:t>
            </a:r>
          </a:p>
        </p:txBody>
      </p:sp>
      <p:pic>
        <p:nvPicPr>
          <p:cNvPr id="18" name="Image 17" descr="image abstrait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50404" y="47516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Espace réservé du contenu 3" descr="Graphique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4884777"/>
              </p:ext>
            </p:extLst>
          </p:nvPr>
        </p:nvGraphicFramePr>
        <p:xfrm>
          <a:off x="598907" y="2506320"/>
          <a:ext cx="4802031" cy="3712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BB1FDF5A-3D82-F896-96F6-F74018C8113F}"/>
              </a:ext>
            </a:extLst>
          </p:cNvPr>
          <p:cNvSpPr txBox="1"/>
          <p:nvPr/>
        </p:nvSpPr>
        <p:spPr>
          <a:xfrm>
            <a:off x="1421607" y="3743326"/>
            <a:ext cx="31566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200" dirty="0"/>
              <a:t>Panneau de Contrôle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D0FBE30-17B0-56FD-EA77-F423A3699C5A}"/>
              </a:ext>
            </a:extLst>
          </p:cNvPr>
          <p:cNvSpPr txBox="1"/>
          <p:nvPr/>
        </p:nvSpPr>
        <p:spPr>
          <a:xfrm>
            <a:off x="1421607" y="4683680"/>
            <a:ext cx="14787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200" dirty="0"/>
              <a:t>Capteurs</a:t>
            </a:r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312566"/>
            <a:ext cx="8946541" cy="816147"/>
          </a:xfrm>
        </p:spPr>
        <p:txBody>
          <a:bodyPr rtlCol="0"/>
          <a:lstStyle/>
          <a:p>
            <a:pPr rtl="0"/>
            <a:r>
              <a:rPr lang="fr-CA" sz="3200" noProof="1"/>
              <a:t>Architecture Système</a:t>
            </a:r>
          </a:p>
        </p:txBody>
      </p:sp>
      <p:pic>
        <p:nvPicPr>
          <p:cNvPr id="7" name="Espace réservé du contenu 6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79BC129F-253E-2D52-A7B0-D90BC18BC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2" y="2398426"/>
            <a:ext cx="8659903" cy="3203172"/>
          </a:xfrm>
        </p:spPr>
      </p:pic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e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36" y="252297"/>
            <a:ext cx="6849152" cy="7210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fr-CA" sz="3300" noProof="1"/>
              <a:t>Porte Avant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6321658-C277-856C-A011-8BDBA507F2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2669836" y="1240871"/>
            <a:ext cx="6849152" cy="5427825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2B777DE-BFF1-C384-9B82-16504886E36B}"/>
              </a:ext>
            </a:extLst>
          </p:cNvPr>
          <p:cNvSpPr txBox="1"/>
          <p:nvPr/>
        </p:nvSpPr>
        <p:spPr>
          <a:xfrm>
            <a:off x="185738" y="2214563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NFC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3D </a:t>
            </a:r>
            <a:r>
              <a:rPr lang="fr-CA" dirty="0" err="1"/>
              <a:t>Sensor</a:t>
            </a:r>
            <a:endParaRPr lang="fr-CA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Cellulaire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Infrarouge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Magnétomètre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Indicateur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36" y="252297"/>
            <a:ext cx="6849152" cy="7210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fr-CA" sz="3300" noProof="1"/>
              <a:t>Porte Arrière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B777DE-BFF1-C384-9B82-16504886E36B}"/>
              </a:ext>
            </a:extLst>
          </p:cNvPr>
          <p:cNvSpPr txBox="1"/>
          <p:nvPr/>
        </p:nvSpPr>
        <p:spPr>
          <a:xfrm>
            <a:off x="185738" y="2214563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NFC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3D </a:t>
            </a:r>
            <a:r>
              <a:rPr lang="fr-CA" dirty="0" err="1"/>
              <a:t>Sensor</a:t>
            </a:r>
            <a:endParaRPr lang="fr-CA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Cellulaire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Infrarouge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Magnétomètre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Indicateur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CCD548F8-A8A6-60AA-0164-F1A06D265B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C4385C8-CE53-878E-0370-A2632CB00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24" y="1148292"/>
            <a:ext cx="8496641" cy="52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3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36" y="252297"/>
            <a:ext cx="6849152" cy="7210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fr-CA" sz="3300" noProof="1"/>
              <a:t>Panneau de Contrôle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B777DE-BFF1-C384-9B82-16504886E36B}"/>
              </a:ext>
            </a:extLst>
          </p:cNvPr>
          <p:cNvSpPr txBox="1"/>
          <p:nvPr/>
        </p:nvSpPr>
        <p:spPr>
          <a:xfrm>
            <a:off x="185737" y="2214563"/>
            <a:ext cx="4311311" cy="443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Tactile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LCD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Enregistrement Audio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Speaker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Options de sécurités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Coordonne les accès et le Fonctionnement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Batterie Lithium</a:t>
            </a:r>
          </a:p>
        </p:txBody>
      </p:sp>
      <p:pic>
        <p:nvPicPr>
          <p:cNvPr id="3" name="Espace réservé du contenu 2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3B9CE606-FC12-D5D1-9F07-D004A8D7C9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64723" y="1123782"/>
            <a:ext cx="5763717" cy="5387423"/>
          </a:xfrm>
        </p:spPr>
      </p:pic>
    </p:spTree>
    <p:extLst>
      <p:ext uri="{BB962C8B-B14F-4D97-AF65-F5344CB8AC3E}">
        <p14:creationId xmlns:p14="http://schemas.microsoft.com/office/powerpoint/2010/main" val="2788459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36" y="252297"/>
            <a:ext cx="6849152" cy="7210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fr-CA" sz="3300" noProof="1"/>
              <a:t>Capteurs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B777DE-BFF1-C384-9B82-16504886E36B}"/>
              </a:ext>
            </a:extLst>
          </p:cNvPr>
          <p:cNvSpPr txBox="1"/>
          <p:nvPr/>
        </p:nvSpPr>
        <p:spPr>
          <a:xfrm>
            <a:off x="275678" y="2192077"/>
            <a:ext cx="4311311" cy="332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Tactile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Batterie Lithium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Détection Température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Détection Humidité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Détection de Mouvement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CA" dirty="0"/>
          </a:p>
        </p:txBody>
      </p:sp>
      <p:pic>
        <p:nvPicPr>
          <p:cNvPr id="6" name="Espace réservé du contenu 5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8D08E58B-BE17-8562-C83A-995713D4DB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98560" y="1103274"/>
            <a:ext cx="5792788" cy="5414595"/>
          </a:xfrm>
        </p:spPr>
      </p:pic>
    </p:spTree>
    <p:extLst>
      <p:ext uri="{BB962C8B-B14F-4D97-AF65-F5344CB8AC3E}">
        <p14:creationId xmlns:p14="http://schemas.microsoft.com/office/powerpoint/2010/main" val="381915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36" y="252297"/>
            <a:ext cx="6849152" cy="7210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fr-CA" sz="3300" noProof="1"/>
              <a:t>Application Mobile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B777DE-BFF1-C384-9B82-16504886E36B}"/>
              </a:ext>
            </a:extLst>
          </p:cNvPr>
          <p:cNvSpPr txBox="1"/>
          <p:nvPr/>
        </p:nvSpPr>
        <p:spPr>
          <a:xfrm>
            <a:off x="571330" y="2056092"/>
            <a:ext cx="4311311" cy="332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Permet de Barrer et Débarrer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Historique du server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Code d’utilisateur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Option d’armement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CA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CA" dirty="0"/>
          </a:p>
        </p:txBody>
      </p:sp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19B8B61D-D147-EA71-FF92-59CC85A3E6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8377"/>
          <a:stretch/>
        </p:blipFill>
        <p:spPr>
          <a:xfrm>
            <a:off x="5126635" y="1263259"/>
            <a:ext cx="3762531" cy="4914718"/>
          </a:xfrm>
        </p:spPr>
      </p:pic>
    </p:spTree>
    <p:extLst>
      <p:ext uri="{BB962C8B-B14F-4D97-AF65-F5344CB8AC3E}">
        <p14:creationId xmlns:p14="http://schemas.microsoft.com/office/powerpoint/2010/main" val="3946411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fr-CA" noProof="1"/>
              <a:t>Merci!</a:t>
            </a:r>
          </a:p>
        </p:txBody>
      </p:sp>
      <p:sp>
        <p:nvSpPr>
          <p:cNvPr id="13" name="Sous-titr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fr-CA" noProof="1"/>
              <a:t>bye</a:t>
            </a:r>
          </a:p>
          <a:p>
            <a:pPr rtl="0"/>
            <a:endParaRPr lang="fr-CA" noProof="1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670_TF78884036_Win32" id="{FC2CB217-D03D-4EAB-BD54-E525105B02BC}" vid="{81B70BC6-BA83-4851-BA7D-AC9EB9CB1BC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numérique</Template>
  <TotalTime>78</TotalTime>
  <Words>97</Words>
  <Application>Microsoft Office PowerPoint</Application>
  <PresentationFormat>Grand écran</PresentationFormat>
  <Paragraphs>52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</vt:lpstr>
      <vt:lpstr>PROJET ADAM</vt:lpstr>
      <vt:lpstr>Vue d’ensemble</vt:lpstr>
      <vt:lpstr>Architecture Système</vt:lpstr>
      <vt:lpstr>Porte Avant</vt:lpstr>
      <vt:lpstr>Porte Arrière</vt:lpstr>
      <vt:lpstr>Panneau de Contrôle</vt:lpstr>
      <vt:lpstr>Capteurs</vt:lpstr>
      <vt:lpstr>Application Mobile</vt:lpstr>
      <vt:lpstr>Merci!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ADAM</dc:title>
  <dc:creator>Camille Fortin1</dc:creator>
  <cp:lastModifiedBy>Camille Fortin1</cp:lastModifiedBy>
  <cp:revision>8</cp:revision>
  <dcterms:created xsi:type="dcterms:W3CDTF">2023-05-04T17:33:33Z</dcterms:created>
  <dcterms:modified xsi:type="dcterms:W3CDTF">2023-05-04T18:52:19Z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